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5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iandr@hsctc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183776"/>
            <a:ext cx="5060839" cy="219132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211 Community Services Helpline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Nicole Roulstin, Contact Center Manager</a:t>
            </a:r>
            <a:br>
              <a:rPr lang="en-US" sz="1600" dirty="0" smtClean="0"/>
            </a:br>
            <a:r>
              <a:rPr lang="en-US" sz="1600" dirty="0" smtClean="0"/>
              <a:t>2-1-1 Tompkins/Cortland</a:t>
            </a: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 flipV="1">
            <a:off x="2726555" y="1014153"/>
            <a:ext cx="45719" cy="184321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808" y="676565"/>
            <a:ext cx="4987636" cy="23825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595" y="5005185"/>
            <a:ext cx="3915295" cy="2355218"/>
          </a:xfrm>
          <a:prstGeom prst="rect">
            <a:avLst/>
          </a:prstGeom>
        </p:spPr>
      </p:pic>
      <p:pic>
        <p:nvPicPr>
          <p:cNvPr id="6" name="Picture 2" descr="Image result for united way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061" y="5323484"/>
            <a:ext cx="1728591" cy="970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378" y="4397433"/>
            <a:ext cx="1666615" cy="2281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489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2-1-1?</a:t>
            </a:r>
            <a:br>
              <a:rPr lang="en-US" dirty="0" smtClean="0"/>
            </a:br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2236124"/>
            <a:ext cx="7796540" cy="36991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24/7/365 Multilingual </a:t>
            </a:r>
            <a:r>
              <a:rPr lang="en-US" dirty="0" smtClean="0"/>
              <a:t>Community Services Helpline- </a:t>
            </a:r>
            <a:r>
              <a:rPr lang="en-US" dirty="0" smtClean="0"/>
              <a:t>phone assistance available all the time</a:t>
            </a:r>
          </a:p>
          <a:p>
            <a:r>
              <a:rPr lang="en-US" dirty="0" smtClean="0"/>
              <a:t>211 Tompkins/Cortland- Finger Lakes- 211NY </a:t>
            </a:r>
            <a:r>
              <a:rPr lang="en-US" dirty="0" smtClean="0"/>
              <a:t>Network under the United Way of NYS</a:t>
            </a:r>
            <a:endParaRPr lang="en-US" dirty="0" smtClean="0"/>
          </a:p>
          <a:p>
            <a:r>
              <a:rPr lang="en-US" dirty="0" smtClean="0"/>
              <a:t>Call 877-211-8667, Text your zip code to 898211 (TXT211), Chat at 211cortland.org, Email iandr@hsctc.org, </a:t>
            </a:r>
          </a:p>
          <a:p>
            <a:pPr lvl="1"/>
            <a:r>
              <a:rPr lang="en-US" dirty="0" smtClean="0"/>
              <a:t>Text, Chat, Email available during business hours</a:t>
            </a:r>
          </a:p>
          <a:p>
            <a:r>
              <a:rPr lang="en-US" dirty="0" smtClean="0"/>
              <a:t>Assessment of individual need, simple or </a:t>
            </a:r>
            <a:r>
              <a:rPr lang="en-US" dirty="0" smtClean="0"/>
              <a:t>complex, connect to appropriate referrals, advocate for clients who need more assistance, follow up on challenging situations</a:t>
            </a:r>
            <a:endParaRPr lang="en-US" dirty="0" smtClean="0"/>
          </a:p>
          <a:p>
            <a:r>
              <a:rPr lang="en-US" dirty="0" smtClean="0"/>
              <a:t>Database of 1600+ programs, uses a taxonomy system to categorize needs, </a:t>
            </a:r>
            <a:r>
              <a:rPr lang="en-US" dirty="0" err="1" smtClean="0"/>
              <a:t>iCarol</a:t>
            </a:r>
            <a:r>
              <a:rPr lang="en-US" dirty="0" smtClean="0"/>
              <a:t> software that houses database and each contact </a:t>
            </a:r>
            <a:r>
              <a:rPr lang="en-US" dirty="0" smtClean="0"/>
              <a:t>report</a:t>
            </a:r>
          </a:p>
          <a:p>
            <a:r>
              <a:rPr lang="en-US" dirty="0" smtClean="0"/>
              <a:t>211 Community Services Specialists- extensive initial training process, </a:t>
            </a:r>
            <a:r>
              <a:rPr lang="en-US" dirty="0" err="1" smtClean="0"/>
              <a:t>avg</a:t>
            </a:r>
            <a:r>
              <a:rPr lang="en-US" dirty="0" smtClean="0"/>
              <a:t> about a month before answering calls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142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Needs Referred by 2-1-1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Housing/Rent Assistance</a:t>
            </a:r>
            <a:endParaRPr lang="en-US" dirty="0"/>
          </a:p>
          <a:p>
            <a:r>
              <a:rPr lang="en-US" dirty="0"/>
              <a:t>Utility Assistance</a:t>
            </a:r>
          </a:p>
          <a:p>
            <a:r>
              <a:rPr lang="en-US" dirty="0"/>
              <a:t>Transportation</a:t>
            </a:r>
          </a:p>
          <a:p>
            <a:r>
              <a:rPr lang="en-US" dirty="0"/>
              <a:t>Health Care</a:t>
            </a:r>
          </a:p>
          <a:p>
            <a:r>
              <a:rPr lang="en-US" dirty="0"/>
              <a:t>Food pantries </a:t>
            </a:r>
            <a:r>
              <a:rPr lang="en-US" dirty="0" smtClean="0"/>
              <a:t> </a:t>
            </a:r>
          </a:p>
          <a:p>
            <a:r>
              <a:rPr lang="en-US" dirty="0" smtClean="0"/>
              <a:t>Legal </a:t>
            </a:r>
            <a:r>
              <a:rPr lang="en-US" dirty="0"/>
              <a:t>assistance</a:t>
            </a:r>
          </a:p>
          <a:p>
            <a:r>
              <a:rPr lang="en-US" dirty="0"/>
              <a:t>Mental </a:t>
            </a:r>
            <a:r>
              <a:rPr lang="en-US" dirty="0" smtClean="0"/>
              <a:t>health/Substance Use </a:t>
            </a:r>
            <a:r>
              <a:rPr lang="en-US" dirty="0" smtClean="0"/>
              <a:t>Resources</a:t>
            </a:r>
          </a:p>
          <a:p>
            <a:r>
              <a:rPr lang="en-US" dirty="0" smtClean="0"/>
              <a:t>Much more- No need is too big or too small!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932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211 Statistics- Common Needs for Cortland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2023 statistics </a:t>
            </a:r>
            <a:r>
              <a:rPr lang="en-US" dirty="0" smtClean="0"/>
              <a:t>15700 </a:t>
            </a:r>
            <a:r>
              <a:rPr lang="en-US" dirty="0" smtClean="0"/>
              <a:t>total </a:t>
            </a:r>
            <a:r>
              <a:rPr lang="en-US" dirty="0" smtClean="0"/>
              <a:t>contacts- 25% above pre pandemic</a:t>
            </a:r>
          </a:p>
          <a:p>
            <a:pPr lvl="1"/>
            <a:r>
              <a:rPr lang="en-US" dirty="0" smtClean="0"/>
              <a:t>2021 – due to </a:t>
            </a:r>
            <a:r>
              <a:rPr lang="en-US" dirty="0" err="1" smtClean="0"/>
              <a:t>Covid</a:t>
            </a:r>
            <a:r>
              <a:rPr lang="en-US" dirty="0" smtClean="0"/>
              <a:t> vaccines and other assistance 2021 highest call volume ever (28,000)</a:t>
            </a:r>
            <a:endParaRPr lang="en-US" dirty="0" smtClean="0"/>
          </a:p>
          <a:p>
            <a:pPr lvl="1"/>
            <a:r>
              <a:rPr lang="en-US" dirty="0" smtClean="0"/>
              <a:t>Top needs: Tax assistance described on next slide</a:t>
            </a:r>
          </a:p>
          <a:p>
            <a:pPr lvl="1"/>
            <a:r>
              <a:rPr lang="en-US" dirty="0" smtClean="0"/>
              <a:t>Housing: homeless or facing eviction, coordinated entry referrals</a:t>
            </a:r>
          </a:p>
          <a:p>
            <a:pPr lvl="1"/>
            <a:r>
              <a:rPr lang="en-US" dirty="0" smtClean="0"/>
              <a:t>Food: pantries by date and/or location</a:t>
            </a:r>
          </a:p>
          <a:p>
            <a:pPr lvl="1"/>
            <a:r>
              <a:rPr lang="en-US" dirty="0" smtClean="0"/>
              <a:t>Transportation: troubleshooting transportation challenges </a:t>
            </a:r>
            <a:r>
              <a:rPr lang="en-US" dirty="0" err="1" smtClean="0"/>
              <a:t>ie</a:t>
            </a:r>
            <a:r>
              <a:rPr lang="en-US" dirty="0" smtClean="0"/>
              <a:t> out of county medical, employment related</a:t>
            </a:r>
          </a:p>
          <a:p>
            <a:r>
              <a:rPr lang="en-US" dirty="0" smtClean="0"/>
              <a:t>211counts.org</a:t>
            </a:r>
          </a:p>
          <a:p>
            <a:pPr lvl="1"/>
            <a:r>
              <a:rPr lang="en-US" dirty="0" smtClean="0"/>
              <a:t>Call data can be filtered by date and zip codes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0516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VITA- Volunteer Income Tax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Long standing free tax preparation program</a:t>
            </a:r>
          </a:p>
          <a:p>
            <a:r>
              <a:rPr lang="en-US" dirty="0" smtClean="0"/>
              <a:t>Incomes of less than $60K</a:t>
            </a:r>
          </a:p>
          <a:p>
            <a:r>
              <a:rPr lang="en-US" dirty="0" smtClean="0"/>
              <a:t>Self employment taxes (Schedule C) assistance available</a:t>
            </a:r>
          </a:p>
          <a:p>
            <a:r>
              <a:rPr lang="en-US" dirty="0" smtClean="0"/>
              <a:t>Cortland locations- Access to Independence, Cortland YWCA, Presbyterian Church</a:t>
            </a:r>
          </a:p>
          <a:p>
            <a:pPr lvl="1"/>
            <a:r>
              <a:rPr lang="en-US" dirty="0" smtClean="0"/>
              <a:t>Other locations in </a:t>
            </a:r>
            <a:r>
              <a:rPr lang="en-US" dirty="0" err="1" smtClean="0"/>
              <a:t>Truxton</a:t>
            </a:r>
            <a:r>
              <a:rPr lang="en-US" dirty="0" smtClean="0"/>
              <a:t>, Cincinnatus, McGraw, Tully</a:t>
            </a:r>
          </a:p>
          <a:p>
            <a:pPr lvl="1"/>
            <a:endParaRPr lang="en-US" dirty="0"/>
          </a:p>
          <a:p>
            <a:r>
              <a:rPr lang="en-US" dirty="0" smtClean="0"/>
              <a:t>Call 211 for scheduling, 8:30-5 Monday-Friday</a:t>
            </a:r>
          </a:p>
        </p:txBody>
      </p:sp>
    </p:spTree>
    <p:extLst>
      <p:ext uri="{BB962C8B-B14F-4D97-AF65-F5344CB8AC3E}">
        <p14:creationId xmlns:p14="http://schemas.microsoft.com/office/powerpoint/2010/main" val="1458638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Related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NYSOH Navigator program- Health Insurance assistance offered in person at Seven Valleys Health (also available by phone – call 211 for an appointment)</a:t>
            </a:r>
          </a:p>
          <a:p>
            <a:pPr lvl="1"/>
            <a:r>
              <a:rPr lang="en-US" dirty="0" smtClean="0"/>
              <a:t>Medicaid</a:t>
            </a:r>
          </a:p>
          <a:p>
            <a:pPr lvl="1"/>
            <a:r>
              <a:rPr lang="en-US" dirty="0" smtClean="0"/>
              <a:t>Essential Plan</a:t>
            </a:r>
          </a:p>
          <a:p>
            <a:pPr lvl="1"/>
            <a:r>
              <a:rPr lang="en-US" dirty="0" smtClean="0"/>
              <a:t>Child Health Plus</a:t>
            </a:r>
          </a:p>
          <a:p>
            <a:pPr lvl="1"/>
            <a:endParaRPr lang="en-US" dirty="0"/>
          </a:p>
          <a:p>
            <a:r>
              <a:rPr lang="en-US" dirty="0" err="1" smtClean="0"/>
              <a:t>Covid</a:t>
            </a:r>
            <a:r>
              <a:rPr lang="en-US" dirty="0" smtClean="0"/>
              <a:t> vaccine booking- 211 staff are familiar with pharmacy websites and are able to assist those without internet access with booking a </a:t>
            </a:r>
            <a:r>
              <a:rPr lang="en-US" dirty="0" err="1" smtClean="0"/>
              <a:t>Covid</a:t>
            </a:r>
            <a:r>
              <a:rPr lang="en-US" dirty="0" smtClean="0"/>
              <a:t> vaccine appointment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4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Seasonal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Research and gather information that individuals and families call for each year</a:t>
            </a:r>
          </a:p>
          <a:p>
            <a:pPr lvl="1"/>
            <a:r>
              <a:rPr lang="en-US" dirty="0" smtClean="0"/>
              <a:t>School supply/backpack giveaway programs</a:t>
            </a:r>
          </a:p>
          <a:p>
            <a:pPr lvl="1"/>
            <a:r>
              <a:rPr lang="en-US" dirty="0" smtClean="0"/>
              <a:t>Summer Meal options for school aged kids</a:t>
            </a:r>
          </a:p>
          <a:p>
            <a:pPr lvl="1"/>
            <a:r>
              <a:rPr lang="en-US" dirty="0" smtClean="0"/>
              <a:t>Community Shredding events</a:t>
            </a:r>
          </a:p>
          <a:p>
            <a:pPr lvl="1"/>
            <a:r>
              <a:rPr lang="en-US" dirty="0" smtClean="0"/>
              <a:t>Medication Disposal events</a:t>
            </a:r>
          </a:p>
          <a:p>
            <a:pPr lvl="1"/>
            <a:r>
              <a:rPr lang="en-US" dirty="0" smtClean="0"/>
              <a:t>Rabies clinics</a:t>
            </a:r>
          </a:p>
          <a:p>
            <a:pPr lvl="1"/>
            <a:r>
              <a:rPr lang="en-US" dirty="0" smtClean="0"/>
              <a:t>Holiday meal baskets</a:t>
            </a:r>
          </a:p>
          <a:p>
            <a:pPr lvl="1"/>
            <a:r>
              <a:rPr lang="en-US" dirty="0" smtClean="0"/>
              <a:t>Holiday gift and toy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547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and Updating Your Program information in the 211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goal is to verify program information at least once annually</a:t>
            </a:r>
          </a:p>
          <a:p>
            <a:r>
              <a:rPr lang="en-US" dirty="0" smtClean="0"/>
              <a:t>Program contacts leave their positions, bounced emails</a:t>
            </a:r>
          </a:p>
          <a:p>
            <a:r>
              <a:rPr lang="en-US" dirty="0" smtClean="0"/>
              <a:t>How can you update your program info?</a:t>
            </a:r>
          </a:p>
          <a:p>
            <a:pPr lvl="1"/>
            <a:r>
              <a:rPr lang="en-US" dirty="0" smtClean="0"/>
              <a:t>Find your program in 211 database, scroll to bottom and select “email verification request” </a:t>
            </a:r>
          </a:p>
          <a:p>
            <a:pPr lvl="1"/>
            <a:r>
              <a:rPr lang="en-US" dirty="0" smtClean="0"/>
              <a:t>If the contact info is incorrect, you can either contact me or the general 211 email </a:t>
            </a:r>
            <a:r>
              <a:rPr lang="en-US" dirty="0" smtClean="0">
                <a:hlinkClick r:id="rId2"/>
              </a:rPr>
              <a:t>iandr@hsctc.org</a:t>
            </a:r>
            <a:r>
              <a:rPr lang="en-US" dirty="0" smtClean="0"/>
              <a:t> and provide us with the correct contact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43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543</TotalTime>
  <Words>472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MS Shell Dlg 2</vt:lpstr>
      <vt:lpstr>Wingdings</vt:lpstr>
      <vt:lpstr>Wingdings 3</vt:lpstr>
      <vt:lpstr>Madison</vt:lpstr>
      <vt:lpstr>211 Community Services Helpline Nicole Roulstin, Contact Center Manager 2-1-1 Tompkins/Cortland</vt:lpstr>
      <vt:lpstr>What is 2-1-1? How does it work?</vt:lpstr>
      <vt:lpstr>Common Needs Referred by 2-1-1</vt:lpstr>
      <vt:lpstr>211 Statistics- Common Needs for Cortland</vt:lpstr>
      <vt:lpstr>VITA- Volunteer Income Tax Assistance</vt:lpstr>
      <vt:lpstr>Health Related Assistance</vt:lpstr>
      <vt:lpstr>Seasonal Programs</vt:lpstr>
      <vt:lpstr>Verifying and Updating Your Program information in the 211 Database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211 Community Services Helpline Nicole Roulstin, Contact Center Manager 2-1-1 Tompkins/Cortland</dc:title>
  <dc:creator>Nicole Roulstin</dc:creator>
  <cp:lastModifiedBy>Nicole Roulstin</cp:lastModifiedBy>
  <cp:revision>14</cp:revision>
  <dcterms:created xsi:type="dcterms:W3CDTF">2022-06-16T18:28:58Z</dcterms:created>
  <dcterms:modified xsi:type="dcterms:W3CDTF">2024-03-08T20:48:47Z</dcterms:modified>
</cp:coreProperties>
</file>